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2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39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6B05E-278F-47BC-A0BF-F8F538B8E845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BD041-9D85-4CD0-950A-460A4A5A9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7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0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8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"/>
            <a:ext cx="10995170" cy="2701635"/>
          </a:xfrm>
        </p:spPr>
        <p:txBody>
          <a:bodyPr/>
          <a:lstStyle/>
          <a:p>
            <a:r>
              <a:rPr lang="en-US" dirty="0" smtClean="0"/>
              <a:t> Innovation Management</a:t>
            </a:r>
            <a:br>
              <a:rPr lang="en-US" dirty="0" smtClean="0"/>
            </a:br>
            <a:r>
              <a:rPr lang="en-US" dirty="0" smtClean="0"/>
              <a:t>   MG 5230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8314315" cy="19473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Dr. Bill Reed</a:t>
            </a:r>
          </a:p>
          <a:p>
            <a:r>
              <a:rPr lang="en-US" sz="3600" b="1" dirty="0" smtClean="0"/>
              <a:t>Delta International University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8197" y="3078051"/>
            <a:ext cx="279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</a:p>
          <a:p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8445" y="29679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7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561109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Week 1</a:t>
            </a:r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Innovation Management MG5230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217931" y="1530605"/>
            <a:ext cx="1031597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Challenges to Innovation Management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Identification of key focus areas</a:t>
            </a:r>
          </a:p>
          <a:p>
            <a:endParaRPr lang="en-US" sz="2400" dirty="0"/>
          </a:p>
          <a:p>
            <a:r>
              <a:rPr lang="en-US" sz="2400" dirty="0" smtClean="0"/>
              <a:t>Who benefits from innovation in management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4 points regarding shift of thinking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Key Constituents</a:t>
            </a:r>
          </a:p>
          <a:p>
            <a:endParaRPr lang="en-US" sz="2400" dirty="0"/>
          </a:p>
          <a:p>
            <a:r>
              <a:rPr lang="en-US" sz="2400" dirty="0" smtClean="0"/>
              <a:t>Customer contributions to innovation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“Delivering” innovation</a:t>
            </a:r>
          </a:p>
          <a:p>
            <a:endParaRPr lang="en-US" sz="2400" dirty="0"/>
          </a:p>
          <a:p>
            <a:r>
              <a:rPr lang="en-US" sz="2400" dirty="0" smtClean="0"/>
              <a:t>Recent advances in creating advantages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05363" y="1661375"/>
            <a:ext cx="242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95763" y="15412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561109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Week 1</a:t>
            </a:r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Innovation Management MG5230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951865" y="1940754"/>
            <a:ext cx="1031597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successful innovation team  </a:t>
            </a:r>
          </a:p>
          <a:p>
            <a:endParaRPr lang="en-US" sz="2400" dirty="0"/>
          </a:p>
          <a:p>
            <a:r>
              <a:rPr lang="en-US" sz="2400" dirty="0" smtClean="0"/>
              <a:t>Making innovation happen in an organization</a:t>
            </a:r>
          </a:p>
          <a:p>
            <a:endParaRPr lang="en-US" sz="2400" dirty="0"/>
          </a:p>
          <a:p>
            <a:r>
              <a:rPr lang="en-US" sz="2400" dirty="0" smtClean="0"/>
              <a:t>Tomorrows innovation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05363" y="1661375"/>
            <a:ext cx="242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29697" y="15412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0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561109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Week 1</a:t>
            </a:r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Innovation Management MG5230 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951865" y="1796994"/>
            <a:ext cx="1031597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 Chapter one and begin to expand your own Concept of Innovation Management.</a:t>
            </a:r>
          </a:p>
          <a:p>
            <a:endParaRPr lang="en-US" sz="2400" dirty="0"/>
          </a:p>
          <a:p>
            <a:r>
              <a:rPr lang="en-US" sz="2400" dirty="0" smtClean="0"/>
              <a:t>Review and complete assignments.</a:t>
            </a:r>
          </a:p>
          <a:p>
            <a:endParaRPr lang="en-US" sz="2400" dirty="0"/>
          </a:p>
          <a:p>
            <a:r>
              <a:rPr lang="en-US" sz="2400" dirty="0" smtClean="0"/>
              <a:t>Complete Week 1 requirements listed in syllabus. </a:t>
            </a:r>
          </a:p>
          <a:p>
            <a:endParaRPr lang="en-US" sz="2400" dirty="0"/>
          </a:p>
          <a:p>
            <a:r>
              <a:rPr lang="en-US" sz="2400" dirty="0" smtClean="0"/>
              <a:t>Prepare for Chapter 2: preparing for key tasks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0670" y="888642"/>
            <a:ext cx="21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65458" y="8886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5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1307</TotalTime>
  <Words>140</Words>
  <Application>Microsoft Office PowerPoint</Application>
  <PresentationFormat>Widescreen</PresentationFormat>
  <Paragraphs>54</Paragraphs>
  <Slides>4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Century Gothic</vt:lpstr>
      <vt:lpstr>Wingdings 3</vt:lpstr>
      <vt:lpstr>Slice</vt:lpstr>
      <vt:lpstr> Innovation Management    MG 5230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   MG 5221</dc:title>
  <dc:creator>William Reed</dc:creator>
  <cp:lastModifiedBy>William Reed</cp:lastModifiedBy>
  <cp:revision>30</cp:revision>
  <dcterms:created xsi:type="dcterms:W3CDTF">2013-04-28T10:28:11Z</dcterms:created>
  <dcterms:modified xsi:type="dcterms:W3CDTF">2015-04-08T16:27:36Z</dcterms:modified>
</cp:coreProperties>
</file>